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830" autoAdjust="0"/>
    <p:restoredTop sz="94660"/>
  </p:normalViewPr>
  <p:slideViewPr>
    <p:cSldViewPr>
      <p:cViewPr varScale="1">
        <p:scale>
          <a:sx n="57" d="100"/>
          <a:sy n="57" d="100"/>
        </p:scale>
        <p:origin x="-5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36B2DBE-AA33-445B-AD7B-1021D0494916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7312F6A-97D3-4E04-AEA9-80753F906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РАНДЕВУ\1626-Randevu_Randevu-11.jpeg"/>
          <p:cNvPicPr/>
          <p:nvPr/>
        </p:nvPicPr>
        <p:blipFill>
          <a:blip r:embed="rId2" cstate="print">
            <a:clrChange>
              <a:clrFrom>
                <a:srgbClr val="AAC3E2"/>
              </a:clrFrom>
              <a:clrTo>
                <a:srgbClr val="AAC3E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081004">
            <a:off x="1209266" y="1990326"/>
            <a:ext cx="7074668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199941">
            <a:off x="-1732258" y="2117208"/>
            <a:ext cx="8229600" cy="1499592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6000" i="1" dirty="0" smtClean="0">
                <a:latin typeface="Gulim" pitchFamily="34" charset="-127"/>
                <a:ea typeface="Gulim" pitchFamily="34" charset="-127"/>
              </a:rPr>
              <a:t> </a:t>
            </a:r>
            <a:r>
              <a:rPr lang="ru-RU" sz="6000" b="0" i="1" dirty="0" smtClean="0">
                <a:effectLst/>
                <a:latin typeface="Gulim" pitchFamily="34" charset="-127"/>
                <a:ea typeface="Gulim" pitchFamily="34" charset="-127"/>
              </a:rPr>
              <a:t>РАНДЕВУ</a:t>
            </a:r>
            <a:endParaRPr lang="ru-RU" sz="6000" b="0" i="1" dirty="0">
              <a:effectLst/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0112" y="332656"/>
            <a:ext cx="338437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/>
              <a:t>Орындаған:Болатбеков.С</a:t>
            </a:r>
            <a:endParaRPr lang="ru-RU" dirty="0" smtClean="0"/>
          </a:p>
          <a:p>
            <a:r>
              <a:rPr lang="ru-RU" dirty="0" err="1" smtClean="0"/>
              <a:t>Жетекші:Сагидолдина.А.Ж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C:\Users\User\Desktop\restoran-randevu-logoti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24536" cy="215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00808"/>
            <a:ext cx="8229600" cy="44644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600" dirty="0" smtClean="0">
                <a:latin typeface="Arial Narrow" pitchFamily="34" charset="0"/>
              </a:rPr>
              <a:t>Рандеву»</a:t>
            </a:r>
            <a:r>
              <a:rPr lang="ru-RU" sz="3600" dirty="0" err="1" smtClean="0">
                <a:latin typeface="Arial Narrow" pitchFamily="34" charset="0"/>
              </a:rPr>
              <a:t>мейрамханасы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қонақтарымзды алуан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түрлі </a:t>
            </a:r>
            <a:r>
              <a:rPr lang="ru-RU" sz="3600" dirty="0" err="1" smtClean="0">
                <a:latin typeface="Arial Narrow" pitchFamily="34" charset="0"/>
              </a:rPr>
              <a:t>Шығыс</a:t>
            </a:r>
            <a:r>
              <a:rPr lang="ru-RU" sz="3600" dirty="0" smtClean="0">
                <a:latin typeface="Arial Narrow" pitchFamily="34" charset="0"/>
              </a:rPr>
              <a:t>,,</a:t>
            </a:r>
            <a:r>
              <a:rPr lang="ru-RU" sz="3600" dirty="0" err="1" smtClean="0">
                <a:latin typeface="Arial Narrow" pitchFamily="34" charset="0"/>
              </a:rPr>
              <a:t>Еуропа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smtClean="0">
                <a:latin typeface="Arial Narrow" pitchFamily="34" charset="0"/>
              </a:rPr>
              <a:t>ас </a:t>
            </a:r>
            <a:r>
              <a:rPr lang="ru-RU" sz="3600" dirty="0" err="1" smtClean="0">
                <a:latin typeface="Arial Narrow" pitchFamily="34" charset="0"/>
              </a:rPr>
              <a:t>үйі тағамдары </a:t>
            </a:r>
            <a:r>
              <a:rPr lang="ru-RU" sz="3600" dirty="0" smtClean="0">
                <a:latin typeface="Arial Narrow" pitchFamily="34" charset="0"/>
              </a:rPr>
              <a:t>мен </a:t>
            </a:r>
            <a:r>
              <a:rPr lang="ru-RU" sz="3600" dirty="0" err="1" smtClean="0">
                <a:latin typeface="Arial Narrow" pitchFamily="34" charset="0"/>
              </a:rPr>
              <a:t>таңқалдырады</a:t>
            </a:r>
            <a:r>
              <a:rPr lang="ru-RU" sz="3600" dirty="0" smtClean="0">
                <a:latin typeface="Arial Narrow" pitchFamily="34" charset="0"/>
              </a:rPr>
              <a:t>.</a:t>
            </a:r>
            <a:r>
              <a:rPr lang="ru-RU" sz="3600" dirty="0" err="1" smtClean="0">
                <a:latin typeface="Arial Narrow" pitchFamily="34" charset="0"/>
              </a:rPr>
              <a:t>Біздің мейрамханада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сіз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өте жақсы демалып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керемет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көңіл күй аласыз</a:t>
            </a:r>
            <a:r>
              <a:rPr lang="ru-RU" sz="3600" dirty="0" smtClean="0">
                <a:latin typeface="Arial Narrow" pitchFamily="34" charset="0"/>
              </a:rPr>
              <a:t>. </a:t>
            </a:r>
            <a:r>
              <a:rPr lang="ru-RU" sz="3600" dirty="0" err="1" smtClean="0">
                <a:latin typeface="Arial Narrow" pitchFamily="34" charset="0"/>
              </a:rPr>
              <a:t>Мейрамханамызда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тойлар</a:t>
            </a:r>
            <a:r>
              <a:rPr lang="ru-RU" sz="3600" dirty="0" smtClean="0">
                <a:latin typeface="Arial Narrow" pitchFamily="34" charset="0"/>
              </a:rPr>
              <a:t>, </a:t>
            </a:r>
            <a:r>
              <a:rPr lang="ru-RU" sz="3600" dirty="0" err="1" smtClean="0">
                <a:latin typeface="Arial Narrow" pitchFamily="34" charset="0"/>
              </a:rPr>
              <a:t>туған күндер, банкеттер,корпоративтер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ұйымдастырылады.</a:t>
            </a:r>
            <a:r>
              <a:rPr lang="ru-RU" sz="3600" dirty="0" smtClean="0">
                <a:latin typeface="Arial Narrow" pitchFamily="34" charset="0"/>
              </a:rPr>
              <a:t> </a:t>
            </a:r>
          </a:p>
          <a:p>
            <a:pPr lvl="7"/>
            <a:r>
              <a:rPr lang="ru-RU" sz="2500" dirty="0" smtClean="0">
                <a:latin typeface="Arial Narrow" pitchFamily="34" charset="0"/>
              </a:rPr>
              <a:t> </a:t>
            </a:r>
          </a:p>
          <a:p>
            <a:pPr lvl="8" algn="just">
              <a:buNone/>
            </a:pPr>
            <a:endParaRPr lang="ru-RU" i="1" dirty="0"/>
          </a:p>
        </p:txBody>
      </p:sp>
      <p:pic>
        <p:nvPicPr>
          <p:cNvPr id="5" name="Рисунок 4" descr="C:\Users\User\Desktop\РАНДЕВУ\5CwJSEJrqic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0"/>
            <a:ext cx="5934075" cy="15567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4525963"/>
          </a:xfrm>
        </p:spPr>
        <p:txBody>
          <a:bodyPr/>
          <a:lstStyle/>
          <a:p>
            <a:r>
              <a:rPr lang="ru-RU" dirty="0" err="1" smtClean="0"/>
              <a:t>+Автокөлік қоятын орын</a:t>
            </a:r>
            <a:endParaRPr lang="ru-RU" dirty="0" smtClean="0"/>
          </a:p>
          <a:p>
            <a:r>
              <a:rPr lang="ru-RU" dirty="0" smtClean="0"/>
              <a:t>+</a:t>
            </a:r>
            <a:r>
              <a:rPr lang="ru-RU" dirty="0" err="1" smtClean="0"/>
              <a:t>Терасса</a:t>
            </a:r>
            <a:endParaRPr lang="ru-RU" dirty="0" smtClean="0"/>
          </a:p>
          <a:p>
            <a:r>
              <a:rPr lang="ru-RU" dirty="0" err="1" smtClean="0"/>
              <a:t>+Барлық тағамдарды үйге дейін</a:t>
            </a:r>
            <a:r>
              <a:rPr lang="ru-RU" dirty="0" smtClean="0"/>
              <a:t> </a:t>
            </a:r>
            <a:r>
              <a:rPr lang="ru-RU" dirty="0" err="1" smtClean="0"/>
              <a:t>жеткізу</a:t>
            </a:r>
            <a:endParaRPr lang="ru-RU" dirty="0" smtClean="0"/>
          </a:p>
          <a:p>
            <a:r>
              <a:rPr lang="ru-RU" dirty="0" smtClean="0"/>
              <a:t>+</a:t>
            </a:r>
            <a:r>
              <a:rPr lang="ru-RU" dirty="0" err="1" smtClean="0"/>
              <a:t>Даяшылар</a:t>
            </a:r>
            <a:r>
              <a:rPr lang="ru-RU" dirty="0" smtClean="0"/>
              <a:t> 3 </a:t>
            </a:r>
            <a:r>
              <a:rPr lang="ru-RU" dirty="0" err="1" smtClean="0"/>
              <a:t>тілді</a:t>
            </a:r>
            <a:r>
              <a:rPr lang="ru-RU" dirty="0" smtClean="0"/>
              <a:t> </a:t>
            </a:r>
            <a:r>
              <a:rPr lang="ru-RU" dirty="0" err="1" smtClean="0"/>
              <a:t>толық меңгерген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27984" y="692696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</a:t>
            </a:r>
            <a:r>
              <a:rPr lang="ru-RU" dirty="0" err="1" smtClean="0"/>
              <a:t>Мейрамханасының артықшылықтары</a:t>
            </a:r>
            <a:endParaRPr lang="ru-RU" dirty="0"/>
          </a:p>
        </p:txBody>
      </p:sp>
      <p:pic>
        <p:nvPicPr>
          <p:cNvPr id="1027" name="Picture 3" descr="C:\Users\User\Desktop\a_1f3edc1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440492">
            <a:off x="1730254" y="-431411"/>
            <a:ext cx="1510133" cy="4040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86644902_8-povar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996952"/>
            <a:ext cx="2646406" cy="34085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7056784" cy="129614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kk-KZ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Біздің аспазымыз сіздің кез келген талғамыңызды орындайды</a:t>
            </a:r>
            <a:r>
              <a:rPr lang="kk-KZ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ооо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6F7"/>
              </a:clrFrom>
              <a:clrTo>
                <a:srgbClr val="FFF6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3356992"/>
            <a:ext cx="3090267" cy="2312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User\Desktop\00952_533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836712"/>
            <a:ext cx="6769100" cy="4521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1124744"/>
            <a:ext cx="3096344" cy="46166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</a:rPr>
              <a:t>РАНДЕВУ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644008" y="2996952"/>
            <a:ext cx="295232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600" dirty="0" err="1" smtClean="0">
                <a:solidFill>
                  <a:schemeClr val="bg1"/>
                </a:solidFill>
                <a:latin typeface="Arial Narrow" pitchFamily="34" charset="0"/>
                <a:ea typeface="Calibri" pitchFamily="34" charset="0"/>
                <a:cs typeface="Arial" pitchFamily="34" charset="0"/>
              </a:rPr>
              <a:t>Еуропа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Шығыс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ас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үйлері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dirty="0" err="1" smtClean="0">
                <a:solidFill>
                  <a:schemeClr val="bg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Жайлы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интерьер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dirty="0" err="1" smtClean="0">
                <a:solidFill>
                  <a:schemeClr val="bg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Керемет</a:t>
            </a:r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қызмет көрсету</a:t>
            </a:r>
            <a:endParaRPr lang="ru-RU" sz="2000" dirty="0" smtClean="0">
              <a:solidFill>
                <a:schemeClr val="bg1"/>
              </a:solidFill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dirty="0" smtClean="0">
                <a:solidFill>
                  <a:schemeClr val="bg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Жеңіл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атмосферада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демалу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119675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мейрамханасы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User\Desktop\РАНДЕВУ\02m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-459432"/>
            <a:ext cx="6696744" cy="4127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5811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0" i="1" dirty="0" smtClean="0">
                <a:cs typeface="Andalus" pitchFamily="18" charset="-78"/>
              </a:rPr>
              <a:t>”</a:t>
            </a:r>
            <a:r>
              <a:rPr lang="ru-RU" b="0" i="1" dirty="0" smtClean="0">
                <a:cs typeface="Andalus" pitchFamily="18" charset="-78"/>
              </a:rPr>
              <a:t>Рандеву</a:t>
            </a:r>
            <a:r>
              <a:rPr lang="en-US" b="0" i="1" dirty="0" smtClean="0">
                <a:cs typeface="Andalus" pitchFamily="18" charset="-78"/>
              </a:rPr>
              <a:t>’’</a:t>
            </a:r>
            <a:r>
              <a:rPr lang="ru-RU" b="0" i="1" dirty="0" smtClean="0">
                <a:cs typeface="Andalus" pitchFamily="18" charset="-78"/>
              </a:rPr>
              <a:t> </a:t>
            </a:r>
            <a:r>
              <a:rPr lang="ru-RU" b="0" i="1" dirty="0" err="1" smtClean="0">
                <a:cs typeface="Andalus" pitchFamily="18" charset="-78"/>
              </a:rPr>
              <a:t>мейрамханасында</a:t>
            </a:r>
            <a:r>
              <a:rPr lang="ru-RU" b="0" i="1" dirty="0" smtClean="0">
                <a:cs typeface="Andalus" pitchFamily="18" charset="-78"/>
              </a:rPr>
              <a:t> </a:t>
            </a:r>
            <a:r>
              <a:rPr lang="ru-RU" b="0" i="1" dirty="0" err="1" smtClean="0">
                <a:cs typeface="Andalus" pitchFamily="18" charset="-78"/>
              </a:rPr>
              <a:t>көріскенше</a:t>
            </a:r>
            <a:endParaRPr lang="ru-RU" b="0" i="1" dirty="0"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104</TotalTime>
  <Words>87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 РАНДЕВУ</vt:lpstr>
      <vt:lpstr>Слайд 2</vt:lpstr>
      <vt:lpstr>                          Мейрамханасының артықшылықтары</vt:lpstr>
      <vt:lpstr>Слайд 4</vt:lpstr>
      <vt:lpstr> </vt:lpstr>
      <vt:lpstr>”Рандеву’’ мейрамханасында көріскенше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РАНДЕВУ</dc:title>
  <dc:creator>RePack by SPecialiST</dc:creator>
  <cp:lastModifiedBy>User</cp:lastModifiedBy>
  <cp:revision>13</cp:revision>
  <dcterms:created xsi:type="dcterms:W3CDTF">2014-09-23T17:02:59Z</dcterms:created>
  <dcterms:modified xsi:type="dcterms:W3CDTF">2014-11-12T14:02:42Z</dcterms:modified>
</cp:coreProperties>
</file>